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2" r:id="rId6"/>
    <p:sldId id="259" r:id="rId7"/>
    <p:sldId id="263" r:id="rId8"/>
    <p:sldId id="260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80CCF-21C7-4A0B-92A6-56BE96759FE4}" type="datetimeFigureOut">
              <a:rPr lang="en-US" smtClean="0"/>
              <a:t>1/29/2010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C7DA-6187-48D7-96A3-309BF593B0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80CCF-21C7-4A0B-92A6-56BE96759FE4}" type="datetimeFigureOut">
              <a:rPr lang="en-US" smtClean="0"/>
              <a:t>1/29/2010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C7DA-6187-48D7-96A3-309BF593B0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80CCF-21C7-4A0B-92A6-56BE96759FE4}" type="datetimeFigureOut">
              <a:rPr lang="en-US" smtClean="0"/>
              <a:t>1/29/2010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C7DA-6187-48D7-96A3-309BF593B0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80CCF-21C7-4A0B-92A6-56BE96759FE4}" type="datetimeFigureOut">
              <a:rPr lang="en-US" smtClean="0"/>
              <a:t>1/29/2010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C7DA-6187-48D7-96A3-309BF593B0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80CCF-21C7-4A0B-92A6-56BE96759FE4}" type="datetimeFigureOut">
              <a:rPr lang="en-US" smtClean="0"/>
              <a:t>1/29/2010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C7DA-6187-48D7-96A3-309BF593B0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80CCF-21C7-4A0B-92A6-56BE96759FE4}" type="datetimeFigureOut">
              <a:rPr lang="en-US" smtClean="0"/>
              <a:t>1/29/2010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C7DA-6187-48D7-96A3-309BF593B0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80CCF-21C7-4A0B-92A6-56BE96759FE4}" type="datetimeFigureOut">
              <a:rPr lang="en-US" smtClean="0"/>
              <a:t>1/29/2010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C7DA-6187-48D7-96A3-309BF593B0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80CCF-21C7-4A0B-92A6-56BE96759FE4}" type="datetimeFigureOut">
              <a:rPr lang="en-US" smtClean="0"/>
              <a:t>1/29/2010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C7DA-6187-48D7-96A3-309BF593B0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80CCF-21C7-4A0B-92A6-56BE96759FE4}" type="datetimeFigureOut">
              <a:rPr lang="en-US" smtClean="0"/>
              <a:t>1/29/2010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C7DA-6187-48D7-96A3-309BF593B0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80CCF-21C7-4A0B-92A6-56BE96759FE4}" type="datetimeFigureOut">
              <a:rPr lang="en-US" smtClean="0"/>
              <a:t>1/29/2010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C7DA-6187-48D7-96A3-309BF593B0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80CCF-21C7-4A0B-92A6-56BE96759FE4}" type="datetimeFigureOut">
              <a:rPr lang="en-US" smtClean="0"/>
              <a:t>1/29/2010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C7DA-6187-48D7-96A3-309BF593B0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80CCF-21C7-4A0B-92A6-56BE96759FE4}" type="datetimeFigureOut">
              <a:rPr lang="en-US" smtClean="0"/>
              <a:t>1/29/2010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5C7DA-6187-48D7-96A3-309BF593B05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Types of Sentences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Declarative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Makes a statement</a:t>
            </a:r>
          </a:p>
          <a:p>
            <a:r>
              <a:rPr lang="en-US" dirty="0" smtClean="0"/>
              <a:t>Gives information</a:t>
            </a:r>
          </a:p>
          <a:p>
            <a:r>
              <a:rPr lang="en-US" dirty="0" smtClean="0"/>
              <a:t>Always ends with a period. 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Declarative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Makes a statement</a:t>
            </a:r>
          </a:p>
          <a:p>
            <a:r>
              <a:rPr lang="en-US" dirty="0" smtClean="0"/>
              <a:t>Gives information</a:t>
            </a:r>
          </a:p>
          <a:p>
            <a:r>
              <a:rPr lang="en-US" dirty="0" smtClean="0"/>
              <a:t>Always ends with a period. </a:t>
            </a:r>
          </a:p>
          <a:p>
            <a:endParaRPr lang="en-US" dirty="0" smtClean="0"/>
          </a:p>
          <a:p>
            <a:r>
              <a:rPr lang="en-US" dirty="0" err="1" smtClean="0"/>
              <a:t>Eg</a:t>
            </a:r>
            <a:r>
              <a:rPr lang="en-US" dirty="0" smtClean="0"/>
              <a:t>. Sally is a Russian spy.</a:t>
            </a:r>
            <a:endParaRPr lang="en-US" dirty="0"/>
          </a:p>
          <a:p>
            <a:r>
              <a:rPr lang="en-US" dirty="0" err="1" smtClean="0"/>
              <a:t>Eg</a:t>
            </a:r>
            <a:r>
              <a:rPr lang="en-US" dirty="0" smtClean="0"/>
              <a:t>. She is always in a hurry.</a:t>
            </a:r>
          </a:p>
          <a:p>
            <a:r>
              <a:rPr lang="en-US" dirty="0" err="1" smtClean="0"/>
              <a:t>Eg</a:t>
            </a:r>
            <a:r>
              <a:rPr lang="en-US" dirty="0" smtClean="0"/>
              <a:t>. The microfilm is hidden in the ashtray.</a:t>
            </a:r>
          </a:p>
          <a:p>
            <a:r>
              <a:rPr lang="en-US" dirty="0" err="1" smtClean="0"/>
              <a:t>Eg</a:t>
            </a:r>
            <a:r>
              <a:rPr lang="en-US" dirty="0" smtClean="0"/>
              <a:t>. The super-spy camera is hidden in my teeth.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Interrogative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Asks a question.</a:t>
            </a:r>
          </a:p>
          <a:p>
            <a:r>
              <a:rPr lang="en-US" dirty="0" smtClean="0"/>
              <a:t>Always ends with a question mark.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Interrogative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Asks a question.</a:t>
            </a:r>
          </a:p>
          <a:p>
            <a:r>
              <a:rPr lang="en-US" dirty="0" smtClean="0"/>
              <a:t>Always ends with a question mark.</a:t>
            </a:r>
          </a:p>
          <a:p>
            <a:endParaRPr lang="en-US" dirty="0"/>
          </a:p>
          <a:p>
            <a:pPr>
              <a:buNone/>
            </a:pPr>
            <a:r>
              <a:rPr lang="en-US" dirty="0" err="1" smtClean="0"/>
              <a:t>Eg</a:t>
            </a:r>
            <a:r>
              <a:rPr lang="en-US" dirty="0" smtClean="0"/>
              <a:t>. Where is the microfilm?</a:t>
            </a:r>
          </a:p>
          <a:p>
            <a:pPr>
              <a:buNone/>
            </a:pPr>
            <a:r>
              <a:rPr lang="en-US" dirty="0" err="1" smtClean="0"/>
              <a:t>Eg</a:t>
            </a:r>
            <a:r>
              <a:rPr lang="en-US" dirty="0" smtClean="0"/>
              <a:t>. Who is the Russian spy?</a:t>
            </a:r>
          </a:p>
          <a:p>
            <a:pPr>
              <a:buNone/>
            </a:pPr>
            <a:r>
              <a:rPr lang="en-US" dirty="0" err="1" smtClean="0"/>
              <a:t>Eg</a:t>
            </a:r>
            <a:r>
              <a:rPr lang="en-US" dirty="0" smtClean="0"/>
              <a:t>. Why is she always in a hurry?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Exclamatory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Makes an exclamation</a:t>
            </a:r>
          </a:p>
          <a:p>
            <a:r>
              <a:rPr lang="en-US" dirty="0" smtClean="0"/>
              <a:t>Always ends in an exclamation point!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Exclamatory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Makes an exclamation</a:t>
            </a:r>
          </a:p>
          <a:p>
            <a:r>
              <a:rPr lang="en-US" dirty="0" smtClean="0"/>
              <a:t>Always ends in an exclamation point!</a:t>
            </a:r>
          </a:p>
          <a:p>
            <a:endParaRPr lang="en-US" dirty="0"/>
          </a:p>
          <a:p>
            <a:pPr>
              <a:buNone/>
            </a:pPr>
            <a:r>
              <a:rPr lang="en-US" dirty="0" err="1" smtClean="0"/>
              <a:t>Eg</a:t>
            </a:r>
            <a:r>
              <a:rPr lang="en-US" dirty="0" smtClean="0"/>
              <a:t>. Watch out!</a:t>
            </a:r>
          </a:p>
          <a:p>
            <a:pPr>
              <a:buNone/>
            </a:pPr>
            <a:r>
              <a:rPr lang="en-US" dirty="0" err="1" smtClean="0"/>
              <a:t>Eg</a:t>
            </a:r>
            <a:r>
              <a:rPr lang="en-US" dirty="0" smtClean="0"/>
              <a:t>. There’s a monster right behind you!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Imperative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Gives a command.</a:t>
            </a:r>
          </a:p>
          <a:p>
            <a:r>
              <a:rPr lang="en-US" dirty="0" smtClean="0"/>
              <a:t>Can end in a period or an exclamation point.</a:t>
            </a:r>
          </a:p>
          <a:p>
            <a:r>
              <a:rPr lang="en-US" dirty="0" smtClean="0"/>
              <a:t>Sometimes there is no subject stated. It is understood to be the person being spoken to.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Imperative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Gives a command.</a:t>
            </a:r>
          </a:p>
          <a:p>
            <a:r>
              <a:rPr lang="en-US" dirty="0" smtClean="0"/>
              <a:t>Can end in a period or an exclamation point.</a:t>
            </a:r>
          </a:p>
          <a:p>
            <a:r>
              <a:rPr lang="en-US" dirty="0" smtClean="0"/>
              <a:t>Sometimes there is no subject stated. It is understood to be the person being spoken to.</a:t>
            </a:r>
          </a:p>
          <a:p>
            <a:pPr>
              <a:buNone/>
            </a:pPr>
            <a:r>
              <a:rPr lang="en-US" dirty="0" err="1" smtClean="0"/>
              <a:t>Eg</a:t>
            </a:r>
            <a:r>
              <a:rPr lang="en-US" dirty="0" smtClean="0"/>
              <a:t>. Take out the trash. (the subject is the person I want to take out the trash)</a:t>
            </a:r>
          </a:p>
          <a:p>
            <a:pPr>
              <a:buNone/>
            </a:pPr>
            <a:r>
              <a:rPr lang="en-US" dirty="0" err="1" smtClean="0"/>
              <a:t>Eg</a:t>
            </a:r>
            <a:r>
              <a:rPr lang="en-US" dirty="0" smtClean="0"/>
              <a:t>. Duck! (again, the person about to be hit in the head with a brick needs to duck)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260</Words>
  <Application>Microsoft Office PowerPoint</Application>
  <PresentationFormat>On-screen Show (4:3)</PresentationFormat>
  <Paragraphs>43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Types of Sentences</vt:lpstr>
      <vt:lpstr>Declarative</vt:lpstr>
      <vt:lpstr>Declarative</vt:lpstr>
      <vt:lpstr>Interrogative</vt:lpstr>
      <vt:lpstr>Interrogative</vt:lpstr>
      <vt:lpstr>Exclamatory</vt:lpstr>
      <vt:lpstr>Exclamatory</vt:lpstr>
      <vt:lpstr>Imperative</vt:lpstr>
      <vt:lpstr>Imperative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Types of Sentences</dc:title>
  <dc:creator>sbent</dc:creator>
  <cp:lastModifiedBy>sbent</cp:lastModifiedBy>
  <cp:revision>4</cp:revision>
  <dcterms:created xsi:type="dcterms:W3CDTF">2010-01-29T16:49:19Z</dcterms:created>
  <dcterms:modified xsi:type="dcterms:W3CDTF">2010-01-29T17:11:48Z</dcterms:modified>
</cp:coreProperties>
</file>